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A5A8D-C470-9C84-A43C-DD59DB844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7AD0D8-31F8-A5FF-A0B5-DAE9AF81F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898EF-F4B2-92AA-537B-99223D48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1D380F-F808-B4FC-7F09-19280A12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9929C-B8F4-B042-0529-B5BADB46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46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0F2B-29CF-AE18-875F-A42B76EF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3394C3-3575-A40A-5D1A-7E06F4CAA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D17AF6-4C12-F39E-B99E-6AFE1F07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0D5450-FAEB-B7E7-24DE-FF744471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9584AA-890C-9FEF-6DD1-673AE694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7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841AC0-6443-95DE-245E-62F4CBEA4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51199F-94A0-D576-9704-417B62301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BFABB3-F74D-0CBA-7924-D50C9373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3D705-6018-3143-1D17-D8472E48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2E5898-BF4F-B97C-D806-4779420A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70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DA13F-A76C-7F89-C0B1-4EB9B98E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BAA464-8771-3B33-4C77-808C0B16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7DEBCF-2A5E-C26D-09F8-47AFA1A4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71081C-E797-0B34-AD50-32AD95F9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D05EE5-62B3-8A81-EB7E-859E33DA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9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4151C-2EC0-6D9A-BD08-6DD3EB2F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051103-1074-EBE4-07B5-31BD4B3EB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D8F552-05D4-0149-DD89-51D80A38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139A22-75A1-F5DF-6598-FFE6A3AD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AD0B7-9349-B17A-E91A-B0A6DB43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3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4CBEF-86D1-F80A-A9AF-EDA615B1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295973-BABC-785D-52A7-2EC6E6966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2A6544-CFB2-0CEB-DD15-51A67424C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280E20-3411-08FE-FEAB-348CE40A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C1FEA7-B94E-02A0-AA1B-3E2D521F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A11A0D-BB33-EB49-E32D-8EB485EC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61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33666F-32F0-FAD9-2586-F52146E1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5B5363-222B-10F2-24D8-F705F58D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0F7239-9ACB-38A8-269E-277DFBEA1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10B22F-AF63-A76F-53A9-1E2E02057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E5FDD5-CBEC-25D6-254F-3A69CE1D1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B3962E2-E96A-FC07-A334-2D3E8384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511954-A36A-75CB-873D-48F1C8F5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92CEB9-66F0-774E-835F-B8B7A186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61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09351-23F5-08CE-FB6E-1922FFEC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F6E18E-2B91-8733-24AC-A9EE15E5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71F9C8-8434-C098-D3C0-E074EAF9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F6E6AE-12D0-5364-6F9F-9EFAD144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B539FD-B7AC-69FB-2E32-D9D2AE9A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DEA462-DBAC-B4A0-138D-D40EB231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9C562D-B06C-D432-72F3-1A36C6D9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00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99683-B0D4-53E8-9CB8-FCE879D6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544DC-ACAF-3404-1785-1BBB9F1E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3D395F-2AE9-C143-2E34-C246731C8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146054-EA7F-EFBB-1590-AC32F107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7BD055-BECA-0185-5823-BFA33CE5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F487D7-B2FB-C1AA-C0A5-61DD760A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07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15D6A-AB41-6AA0-6E16-D45F3602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750BCE-2095-6FF5-A021-A17C78FBF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B4A305-C15D-3FCB-5A24-542E4BA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A40228-27E3-FB9F-09E7-D612F408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034C1-0B97-3E41-7423-77C10D9D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3009D5-5484-5DDE-6435-1FE6D939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7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3E13DA-513A-42FF-18D7-6EBECE2C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C24F92-27FA-8098-E723-7338E9A6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D2FD6C-1768-ED2F-C7FD-2E6107841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B0C4-EA5F-4167-8022-FACEB08BE282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9F3DE-A268-E31B-2841-DA3F4A20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F61FEA-C2F5-114C-B6DE-33B5B058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7760-2C8C-4CC9-B419-CB32D055B8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9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B687D1-2464-B896-8F5F-A09F4B1DD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452"/>
            <a:ext cx="9144000" cy="2526738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rgbClr val="FFFFFF"/>
                </a:solidFill>
              </a:rPr>
              <a:t>Présentation du portfolio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9DE4E4-B941-8227-290E-7AF6017B6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230"/>
            <a:ext cx="9144000" cy="162654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Par RAMEZANI Sina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73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95DCC3-D220-69AD-6261-DE0D3235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0" y="1230020"/>
            <a:ext cx="3931924" cy="33463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/>
              <a:t>Projet</a:t>
            </a:r>
            <a:r>
              <a:rPr lang="en-US" sz="4600" dirty="0"/>
              <a:t> RFTG (Raise From The Graveyard)  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2446384" cy="5777808"/>
          </a:xfrm>
        </p:grpSpPr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17" y="679731"/>
            <a:ext cx="6875958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5147E39-29A4-0B77-3573-239C0BBA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70" y="679729"/>
            <a:ext cx="2367192" cy="38966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AFBA30-81A6-5F97-8E56-16587BA1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5875" y="873722"/>
            <a:ext cx="2217673" cy="33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58E6BF-0B0F-2D48-A08F-38D5028E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62" y="4585922"/>
            <a:ext cx="1685023" cy="15923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FC49DF-D6FD-E3FE-5FE0-AA96F7A3C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35" y="4318000"/>
            <a:ext cx="2766199" cy="18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9AB21-4710-C3F5-EA6D-7DFD0EEB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Projet</a:t>
            </a:r>
            <a:r>
              <a:rPr lang="en-US" sz="4400" dirty="0"/>
              <a:t> RFTG (Raise From The Graveyard) P-2</a:t>
            </a:r>
            <a:endParaRPr lang="fr-FR" dirty="0"/>
          </a:p>
        </p:txBody>
      </p:sp>
      <p:pic>
        <p:nvPicPr>
          <p:cNvPr id="6" name="Image 5" descr="Une image contenant Téléphone mobile, Appareil de communication, Appareil mobile, gadget&#10;&#10;Description générée automatiquement">
            <a:extLst>
              <a:ext uri="{FF2B5EF4-FFF2-40B4-BE49-F238E27FC236}">
                <a16:creationId xmlns:a16="http://schemas.microsoft.com/office/drawing/2014/main" id="{FABE8E0F-FEB4-7AC2-6F2B-28E150AF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" y="2312901"/>
            <a:ext cx="2391184" cy="3858216"/>
          </a:xfrm>
          <a:prstGeom prst="rect">
            <a:avLst/>
          </a:prstGeom>
        </p:spPr>
      </p:pic>
      <p:pic>
        <p:nvPicPr>
          <p:cNvPr id="7" name="Image 6" descr="Une image contenant Appareils électroniques, Appareil de communication, gadget, Téléphone mobile&#10;&#10;Description générée automatiquement">
            <a:extLst>
              <a:ext uri="{FF2B5EF4-FFF2-40B4-BE49-F238E27FC236}">
                <a16:creationId xmlns:a16="http://schemas.microsoft.com/office/drawing/2014/main" id="{2926639D-5E80-5B53-8F72-4119C8B4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81" y="2312899"/>
            <a:ext cx="2129121" cy="3858215"/>
          </a:xfrm>
          <a:prstGeom prst="rect">
            <a:avLst/>
          </a:prstGeom>
        </p:spPr>
      </p:pic>
      <p:pic>
        <p:nvPicPr>
          <p:cNvPr id="8" name="Image 7" descr="Une image contenant Appareils électroniques, texte, gadget, Appareil de communication&#10;&#10;Description générée automatiquement">
            <a:extLst>
              <a:ext uri="{FF2B5EF4-FFF2-40B4-BE49-F238E27FC236}">
                <a16:creationId xmlns:a16="http://schemas.microsoft.com/office/drawing/2014/main" id="{6F7DB5D8-E1C6-0FE4-DCB6-C5480D03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228" y="2312900"/>
            <a:ext cx="2074699" cy="3858214"/>
          </a:xfrm>
          <a:prstGeom prst="rect">
            <a:avLst/>
          </a:prstGeom>
        </p:spPr>
      </p:pic>
      <p:pic>
        <p:nvPicPr>
          <p:cNvPr id="9" name="Image 8" descr="Une image contenant gadget, Téléphone mobile, Appareil de communication, Appareil de communications portable&#10;&#10;Description générée automatiquement">
            <a:extLst>
              <a:ext uri="{FF2B5EF4-FFF2-40B4-BE49-F238E27FC236}">
                <a16:creationId xmlns:a16="http://schemas.microsoft.com/office/drawing/2014/main" id="{AE78508D-6570-F381-DFF1-C8E968D1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673" y="2312900"/>
            <a:ext cx="2123656" cy="38582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1831-AE6C-8722-BFED-F62778DE9C75}"/>
              </a:ext>
            </a:extLst>
          </p:cNvPr>
          <p:cNvSpPr txBox="1"/>
          <p:nvPr/>
        </p:nvSpPr>
        <p:spPr>
          <a:xfrm>
            <a:off x="646026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Connexion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2A8121-5233-C137-5BB6-F4F5C3F1FEF9}"/>
              </a:ext>
            </a:extLst>
          </p:cNvPr>
          <p:cNvSpPr txBox="1"/>
          <p:nvPr/>
        </p:nvSpPr>
        <p:spPr>
          <a:xfrm>
            <a:off x="3712301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Connexion réussie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D86C28-506D-3803-B4CB-BC4A5188B4E8}"/>
              </a:ext>
            </a:extLst>
          </p:cNvPr>
          <p:cNvSpPr txBox="1"/>
          <p:nvPr/>
        </p:nvSpPr>
        <p:spPr>
          <a:xfrm>
            <a:off x="6621837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Détail film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C058FB-5D18-95F7-9FF9-FEB0D08496DA}"/>
              </a:ext>
            </a:extLst>
          </p:cNvPr>
          <p:cNvSpPr txBox="1"/>
          <p:nvPr/>
        </p:nvSpPr>
        <p:spPr>
          <a:xfrm>
            <a:off x="9745761" y="1690688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Liste 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34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0E0BDD-A3AE-0DD8-9A9D-7DB4DE73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6" y="1071418"/>
            <a:ext cx="8787123" cy="34783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B1C388-C0A4-A6C1-B2EE-BB1E0782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87" y="4523155"/>
            <a:ext cx="8787122" cy="19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F93E5E-8306-AA71-7E56-B2010C13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86" y="4717259"/>
            <a:ext cx="8787122" cy="1824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D64633-D953-7CF5-DC88-922DF803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7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Tableau de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synthèse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résumant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les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compétences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B1DEF9-5909-AA35-5C16-CB619477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84" y="4884744"/>
            <a:ext cx="8787123" cy="3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5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1D1830-FB7E-2AC5-2B4A-335FD471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Veille technologique</a:t>
            </a:r>
          </a:p>
        </p:txBody>
      </p:sp>
      <p:sp>
        <p:nvSpPr>
          <p:cNvPr id="513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2F2904-A7FF-D6A7-FEBD-D015D93294D8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La </a:t>
            </a:r>
            <a:r>
              <a:rPr lang="en-US" sz="2200" b="0" i="0" dirty="0" err="1">
                <a:effectLst/>
              </a:rPr>
              <a:t>veille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technologique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implique</a:t>
            </a:r>
            <a:r>
              <a:rPr lang="en-US" sz="2200" b="0" i="0" dirty="0">
                <a:effectLst/>
              </a:rPr>
              <a:t> la surveillance et </a:t>
            </a:r>
            <a:r>
              <a:rPr lang="en-US" sz="2200" b="0" i="0" dirty="0" err="1">
                <a:effectLst/>
              </a:rPr>
              <a:t>l'analyse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évolutions</a:t>
            </a:r>
            <a:r>
              <a:rPr lang="en-US" sz="2200" b="0" i="0" dirty="0">
                <a:effectLst/>
              </a:rPr>
              <a:t> dans un </a:t>
            </a:r>
            <a:r>
              <a:rPr lang="en-US" sz="2200" b="0" i="0" dirty="0" err="1">
                <a:effectLst/>
              </a:rPr>
              <a:t>secteur</a:t>
            </a:r>
            <a:r>
              <a:rPr lang="en-US" sz="2200" b="0" i="0" dirty="0">
                <a:effectLst/>
              </a:rPr>
              <a:t>. Elle </a:t>
            </a:r>
            <a:r>
              <a:rPr lang="en-US" sz="2200" b="0" i="0" dirty="0" err="1">
                <a:effectLst/>
              </a:rPr>
              <a:t>utilise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outils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comme</a:t>
            </a:r>
            <a:r>
              <a:rPr lang="en-US" sz="2200" b="0" i="0" dirty="0">
                <a:effectLst/>
              </a:rPr>
              <a:t> </a:t>
            </a:r>
            <a:r>
              <a:rPr lang="en-US" sz="2200" b="1" i="0" dirty="0">
                <a:effectLst/>
              </a:rPr>
              <a:t>Google Alert</a:t>
            </a:r>
            <a:r>
              <a:rPr lang="en-US" sz="2200" b="0" i="0" dirty="0">
                <a:effectLst/>
              </a:rPr>
              <a:t>,</a:t>
            </a:r>
            <a:r>
              <a:rPr lang="en-US" sz="2200" dirty="0"/>
              <a:t> </a:t>
            </a:r>
            <a:r>
              <a:rPr lang="en-US" sz="2200" b="0" i="0" dirty="0">
                <a:effectLst/>
              </a:rPr>
              <a:t>les </a:t>
            </a:r>
            <a:r>
              <a:rPr lang="en-US" sz="2200" b="1" i="0" dirty="0" err="1">
                <a:effectLst/>
              </a:rPr>
              <a:t>réseaux</a:t>
            </a:r>
            <a:r>
              <a:rPr lang="en-US" sz="2200" b="1" i="0" dirty="0">
                <a:effectLst/>
              </a:rPr>
              <a:t> </a:t>
            </a:r>
            <a:r>
              <a:rPr lang="en-US" sz="2200" b="1" i="0" dirty="0" err="1">
                <a:effectLst/>
              </a:rPr>
              <a:t>sociaux</a:t>
            </a:r>
            <a:r>
              <a:rPr lang="en-US" sz="2200" b="0" i="0" dirty="0">
                <a:effectLst/>
              </a:rPr>
              <a:t> pour </a:t>
            </a:r>
            <a:r>
              <a:rPr lang="en-US" sz="2200" b="0" i="0" dirty="0" err="1">
                <a:effectLst/>
              </a:rPr>
              <a:t>collecter</a:t>
            </a:r>
            <a:r>
              <a:rPr lang="en-US" sz="2200" b="0" i="0" dirty="0">
                <a:effectLst/>
              </a:rPr>
              <a:t> et </a:t>
            </a:r>
            <a:r>
              <a:rPr lang="en-US" sz="2200" b="0" i="0" dirty="0" err="1">
                <a:effectLst/>
              </a:rPr>
              <a:t>partager</a:t>
            </a:r>
            <a:r>
              <a:rPr lang="en-US" sz="2200" b="0" i="0" dirty="0">
                <a:effectLst/>
              </a:rPr>
              <a:t> des </a:t>
            </a:r>
            <a:r>
              <a:rPr lang="en-US" sz="2200" b="0" i="0" dirty="0" err="1">
                <a:effectLst/>
              </a:rPr>
              <a:t>informations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pic>
        <p:nvPicPr>
          <p:cNvPr id="5132" name="Picture 12" descr="Intelligence Artificielle Logo Ia - Image gratuite sur Pixabay - Pixabay">
            <a:extLst>
              <a:ext uri="{FF2B5EF4-FFF2-40B4-BE49-F238E27FC236}">
                <a16:creationId xmlns:a16="http://schemas.microsoft.com/office/drawing/2014/main" id="{216C3812-A796-B40D-1F83-1B481178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470" y="2199132"/>
            <a:ext cx="3435050" cy="34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tour sur la découverte de la supraconductivité - Sciences et Avenir">
            <a:extLst>
              <a:ext uri="{FF2B5EF4-FFF2-40B4-BE49-F238E27FC236}">
                <a16:creationId xmlns:a16="http://schemas.microsoft.com/office/drawing/2014/main" id="{8F960F76-8CA1-D365-72C9-CC457B11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6509" y="2386584"/>
            <a:ext cx="3833749" cy="287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B34901E-8C8D-B590-C455-C241C14F9E6D}"/>
              </a:ext>
            </a:extLst>
          </p:cNvPr>
          <p:cNvSpPr txBox="1"/>
          <p:nvPr/>
        </p:nvSpPr>
        <p:spPr>
          <a:xfrm>
            <a:off x="1186295" y="5366726"/>
            <a:ext cx="43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dirty="0">
                <a:effectLst/>
                <a:latin typeface="Söhne"/>
              </a:rPr>
              <a:t>L'IA révolutionne la veille en automatisant la collecte et l'analyse des données, offrant ainsi des résultats pertinents et des recommandations personnalisées.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122E69-46F1-FF7E-3123-2533921C68CF}"/>
              </a:ext>
            </a:extLst>
          </p:cNvPr>
          <p:cNvSpPr txBox="1"/>
          <p:nvPr/>
        </p:nvSpPr>
        <p:spPr>
          <a:xfrm>
            <a:off x="5919485" y="5366726"/>
            <a:ext cx="587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dirty="0">
                <a:effectLst/>
                <a:latin typeface="Söhne"/>
              </a:rPr>
              <a:t>La veille sur la supraconductivité permet d'anticiper les avancées technologiques potentielles, notamment dans les domaines de l'informatique quantique et de l'énergie, offrant ainsi des opportunités d'innovation.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32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1EC05A-A4A4-62BE-16A0-923F80EF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Sommaire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5F85FB56-8131-CDC1-95C7-D76123B9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Présentation personnelle et entreprise</a:t>
            </a:r>
          </a:p>
          <a:p>
            <a:r>
              <a:rPr lang="fr-FR" dirty="0">
                <a:solidFill>
                  <a:schemeClr val="bg1"/>
                </a:solidFill>
              </a:rPr>
              <a:t>Réalisation professionnelle de 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 année</a:t>
            </a:r>
          </a:p>
          <a:p>
            <a:r>
              <a:rPr lang="fr-FR" dirty="0">
                <a:solidFill>
                  <a:schemeClr val="bg1"/>
                </a:solidFill>
              </a:rPr>
              <a:t>Réalisation professionnelle de 2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année</a:t>
            </a:r>
          </a:p>
          <a:p>
            <a:r>
              <a:rPr lang="fr-FR" dirty="0">
                <a:solidFill>
                  <a:schemeClr val="bg1"/>
                </a:solidFill>
              </a:rPr>
              <a:t>Tableau de synthèse résumant les compétences</a:t>
            </a:r>
          </a:p>
          <a:p>
            <a:r>
              <a:rPr lang="fr-FR" dirty="0">
                <a:solidFill>
                  <a:schemeClr val="bg1"/>
                </a:solidFill>
              </a:rPr>
              <a:t>Veille technologique</a:t>
            </a:r>
          </a:p>
        </p:txBody>
      </p:sp>
    </p:spTree>
    <p:extLst>
      <p:ext uri="{BB962C8B-B14F-4D97-AF65-F5344CB8AC3E}">
        <p14:creationId xmlns:p14="http://schemas.microsoft.com/office/powerpoint/2010/main" val="422056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Rectangle 326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6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1" y="809907"/>
            <a:ext cx="1291642" cy="429215"/>
            <a:chOff x="2504802" y="1755501"/>
            <a:chExt cx="1598829" cy="531293"/>
          </a:xfrm>
          <a:solidFill>
            <a:schemeClr val="bg1">
              <a:alpha val="99000"/>
            </a:schemeClr>
          </a:solidFill>
        </p:grpSpPr>
        <p:sp>
          <p:nvSpPr>
            <p:cNvPr id="3270" name="Freeform: Shape 326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3" name="Oval 3272">
            <a:extLst>
              <a:ext uri="{FF2B5EF4-FFF2-40B4-BE49-F238E27FC236}">
                <a16:creationId xmlns:a16="http://schemas.microsoft.com/office/drawing/2014/main" id="{99A7A058-C1CE-4860-96CB-6EAF9DEF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Oval 3274">
            <a:extLst>
              <a:ext uri="{FF2B5EF4-FFF2-40B4-BE49-F238E27FC236}">
                <a16:creationId xmlns:a16="http://schemas.microsoft.com/office/drawing/2014/main" id="{7214B226-9840-4638-9B40-1BA7E5F5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>
            <a:extLst>
              <a:ext uri="{FF2B5EF4-FFF2-40B4-BE49-F238E27FC236}">
                <a16:creationId xmlns:a16="http://schemas.microsoft.com/office/drawing/2014/main" id="{B7F6E9F1-F0E1-442E-B824-A1ADD42C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452" y="3074904"/>
            <a:ext cx="3432303" cy="3432303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Oval 3278">
            <a:extLst>
              <a:ext uri="{FF2B5EF4-FFF2-40B4-BE49-F238E27FC236}">
                <a16:creationId xmlns:a16="http://schemas.microsoft.com/office/drawing/2014/main" id="{49FFD97F-40E1-45B3-9A51-E14CA4A4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52" y="2922504"/>
            <a:ext cx="3526982" cy="352698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8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24416" y="504134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1" name="Freeform: Shape 328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2" name="Freeform: Shape 328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3" name="Freeform: Shape 328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0" name="Freeform: Shape 330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2" name="Freeform: Shape 342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3" name="Freeform: Shape 342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5" name="Freeform: Shape 342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6" name="Freeform: Shape 342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7" name="Freeform: Shape 342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8" name="Freeform: Shape 342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9" name="Freeform: Shape 342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1" name="Freeform: Shape 343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2" name="Freeform: Shape 343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3" name="Freeform: Shape 343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4" name="Freeform: Shape 343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5" name="Freeform: Shape 343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6" name="Freeform: Shape 343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8" name="Freeform: Shape 343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9" name="Freeform: Shape 343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0" name="Freeform: Shape 343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1" name="Freeform: Shape 344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2" name="Freeform: Shape 344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4" name="Freeform: Shape 344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5" name="Freeform: Shape 344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6" name="Freeform: Shape 344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7" name="Freeform: Shape 344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8" name="Freeform: Shape 344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9" name="Freeform: Shape 344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CEDB710-C126-5918-1706-1806D9BB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96" y="3599586"/>
            <a:ext cx="3267256" cy="2474102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Présentation personnelle et entreprise 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MTB111 | LinkedIn">
            <a:extLst>
              <a:ext uri="{FF2B5EF4-FFF2-40B4-BE49-F238E27FC236}">
                <a16:creationId xmlns:a16="http://schemas.microsoft.com/office/drawing/2014/main" id="{B88250AC-F87F-57CD-11C8-0606BEE2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2118" y="128658"/>
            <a:ext cx="2665189" cy="2665189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A73C81-046E-E447-437E-FBA53259C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16250"/>
          <a:stretch/>
        </p:blipFill>
        <p:spPr bwMode="auto">
          <a:xfrm>
            <a:off x="3879642" y="1483369"/>
            <a:ext cx="2479422" cy="2479422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194C8-27D0-FB1A-53E6-8C0F74E5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018" y="674087"/>
            <a:ext cx="4815318" cy="5434793"/>
          </a:xfrm>
        </p:spPr>
        <p:txBody>
          <a:bodyPr anchor="ctr">
            <a:normAutofit fontScale="92500"/>
          </a:bodyPr>
          <a:lstStyle/>
          <a:p>
            <a:r>
              <a:rPr lang="fr-FR" sz="2600" dirty="0">
                <a:solidFill>
                  <a:schemeClr val="bg1"/>
                </a:solidFill>
              </a:rPr>
              <a:t>Ramezani</a:t>
            </a:r>
          </a:p>
          <a:p>
            <a:r>
              <a:rPr lang="fr-FR" sz="2600" dirty="0">
                <a:solidFill>
                  <a:schemeClr val="bg1"/>
                </a:solidFill>
              </a:rPr>
              <a:t>Sina</a:t>
            </a:r>
          </a:p>
          <a:p>
            <a:r>
              <a:rPr lang="fr-FR" sz="2600" dirty="0">
                <a:solidFill>
                  <a:schemeClr val="bg1"/>
                </a:solidFill>
              </a:rPr>
              <a:t>20 ans </a:t>
            </a:r>
          </a:p>
          <a:p>
            <a:r>
              <a:rPr lang="fr-FR" sz="2600" dirty="0">
                <a:solidFill>
                  <a:schemeClr val="bg1"/>
                </a:solidFill>
              </a:rPr>
              <a:t>Passionné par les jeux vidéo et le cybersécurité et développement</a:t>
            </a:r>
          </a:p>
          <a:p>
            <a:r>
              <a:rPr lang="fr-FR" sz="2600" dirty="0">
                <a:solidFill>
                  <a:schemeClr val="bg1"/>
                </a:solidFill>
              </a:rPr>
              <a:t>Alternant chez MTB111</a:t>
            </a:r>
          </a:p>
          <a:p>
            <a:r>
              <a:rPr lang="fr-FR" sz="2600" b="0" i="0" dirty="0">
                <a:solidFill>
                  <a:schemeClr val="bg1"/>
                </a:solidFill>
                <a:effectLst/>
                <a:latin typeface="Söhne"/>
              </a:rPr>
              <a:t>MTB111, entreprise d'ingénierie informatique fondée par Marie-Thérèse Bertini, offre des solutions pour les grands groupes et les PME/ETI, mettant en avant son expertise en gestion de projets et en transformation numérique.</a:t>
            </a:r>
            <a:endParaRPr lang="fr-FR" sz="2600" dirty="0">
              <a:solidFill>
                <a:schemeClr val="bg1"/>
              </a:solidFill>
            </a:endParaRPr>
          </a:p>
          <a:p>
            <a:endParaRPr lang="fr-F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57A7A1-EE86-F585-CB85-6337C37A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fr-FR" sz="3600"/>
              <a:t>Réalisation professionnelle de 1</a:t>
            </a:r>
            <a:r>
              <a:rPr lang="fr-FR" sz="3600" baseline="30000"/>
              <a:t>ère</a:t>
            </a:r>
            <a:r>
              <a:rPr lang="fr-FR" sz="3600"/>
              <a:t> année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DC6573-0555-C267-0696-A5E68314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Projet Temps Ecran en Java</a:t>
            </a:r>
          </a:p>
          <a:p>
            <a:r>
              <a:rPr lang="fr-FR" sz="2400" dirty="0"/>
              <a:t>Projet Outil </a:t>
            </a:r>
            <a:r>
              <a:rPr lang="fr-FR" sz="2400"/>
              <a:t>comparaison automatique </a:t>
            </a:r>
            <a:r>
              <a:rPr lang="fr-FR" sz="2400" dirty="0"/>
              <a:t>en Java</a:t>
            </a:r>
          </a:p>
        </p:txBody>
      </p:sp>
    </p:spTree>
    <p:extLst>
      <p:ext uri="{BB962C8B-B14F-4D97-AF65-F5344CB8AC3E}">
        <p14:creationId xmlns:p14="http://schemas.microsoft.com/office/powerpoint/2010/main" val="50431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FD692-9C43-81AC-65D9-CA1C54D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 Temps Ecran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F2E5A5-E4B8-88B0-E006-0D0FC91B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6" y="2153931"/>
            <a:ext cx="3404234" cy="1592860"/>
          </a:xfrm>
          <a:prstGeom prst="rect">
            <a:avLst/>
          </a:prstGeom>
        </p:spPr>
      </p:pic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B38F20D-884B-0B14-0528-72BB87AF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4312737"/>
            <a:ext cx="2464727" cy="2086159"/>
          </a:xfrm>
          <a:prstGeom prst="rect">
            <a:avLst/>
          </a:prstGeom>
        </p:spPr>
      </p:pic>
      <p:pic>
        <p:nvPicPr>
          <p:cNvPr id="7" name="Image 6" descr="Une image contenant capture d’écran, texte, logiciel, Icône d’ordinateur&#10;&#10;Description générée automatiquement">
            <a:extLst>
              <a:ext uri="{FF2B5EF4-FFF2-40B4-BE49-F238E27FC236}">
                <a16:creationId xmlns:a16="http://schemas.microsoft.com/office/drawing/2014/main" id="{6B5AE09C-D34B-D3D8-F40B-63F8C792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75" y="2157327"/>
            <a:ext cx="3918585" cy="236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D4600D-7940-2554-6BE5-518D2D9AE4A2}"/>
              </a:ext>
            </a:extLst>
          </p:cNvPr>
          <p:cNvSpPr txBox="1"/>
          <p:nvPr/>
        </p:nvSpPr>
        <p:spPr>
          <a:xfrm>
            <a:off x="4949192" y="1690688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Statistiques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381C51-1A84-0BB4-1DC4-87B1400B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404" y="5279788"/>
            <a:ext cx="4441128" cy="121648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663E4C-429B-683E-1B10-733F9AE2362B}"/>
              </a:ext>
            </a:extLst>
          </p:cNvPr>
          <p:cNvSpPr txBox="1"/>
          <p:nvPr/>
        </p:nvSpPr>
        <p:spPr>
          <a:xfrm>
            <a:off x="4575986" y="4541124"/>
            <a:ext cx="3241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Deux catégories d’utilisateurs</a:t>
            </a:r>
          </a:p>
          <a:p>
            <a:pPr algn="ctr"/>
            <a:r>
              <a:rPr lang="fr-FR" sz="1400" dirty="0"/>
              <a:t>Utilisateur normal (rôle 1)</a:t>
            </a:r>
          </a:p>
          <a:p>
            <a:pPr algn="ctr"/>
            <a:r>
              <a:rPr lang="fr-FR" sz="1400" dirty="0"/>
              <a:t>Administrateur (rôle 2)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6A7CB15-0166-5FC5-2CF6-9C68E3525E79}"/>
              </a:ext>
            </a:extLst>
          </p:cNvPr>
          <p:cNvSpPr txBox="1"/>
          <p:nvPr/>
        </p:nvSpPr>
        <p:spPr>
          <a:xfrm>
            <a:off x="751811" y="1819043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Notifications de pause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101152-1D1A-5D4F-73A9-6903706873D5}"/>
              </a:ext>
            </a:extLst>
          </p:cNvPr>
          <p:cNvSpPr txBox="1"/>
          <p:nvPr/>
        </p:nvSpPr>
        <p:spPr>
          <a:xfrm>
            <a:off x="4724086" y="1349617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Fonctionnalités principales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5B407C-1841-C1E8-7914-4527523F0A65}"/>
              </a:ext>
            </a:extLst>
          </p:cNvPr>
          <p:cNvSpPr txBox="1"/>
          <p:nvPr/>
        </p:nvSpPr>
        <p:spPr>
          <a:xfrm>
            <a:off x="723511" y="3845098"/>
            <a:ext cx="243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Signalement d’incidents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4E9F12-2C47-B408-9749-4CADC4AAEED4}"/>
              </a:ext>
            </a:extLst>
          </p:cNvPr>
          <p:cNvSpPr txBox="1"/>
          <p:nvPr/>
        </p:nvSpPr>
        <p:spPr>
          <a:xfrm>
            <a:off x="9146573" y="1718949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Outils utilisés</a:t>
            </a:r>
          </a:p>
        </p:txBody>
      </p:sp>
      <p:pic>
        <p:nvPicPr>
          <p:cNvPr id="1026" name="Picture 2" descr="Une image contenant Police, logo, Graphique, cercle&#10;&#10;Description générée automatiquement">
            <a:extLst>
              <a:ext uri="{FF2B5EF4-FFF2-40B4-BE49-F238E27FC236}">
                <a16:creationId xmlns:a16="http://schemas.microsoft.com/office/drawing/2014/main" id="{962F6EE1-460F-D235-0E61-533174E1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6" y="2136980"/>
            <a:ext cx="2239963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" descr="Une image contenant Police, logo, Graphique, texte&#10;&#10;Description générée automatiquement">
            <a:extLst>
              <a:ext uri="{FF2B5EF4-FFF2-40B4-BE49-F238E27FC236}">
                <a16:creationId xmlns:a16="http://schemas.microsoft.com/office/drawing/2014/main" id="{E06DDDC9-BA68-F3A1-8541-2A53AE7B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14" y="5019163"/>
            <a:ext cx="2740174" cy="17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73F2D-263A-294B-4C85-AC3087ECF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22E111C-62F1-E529-8509-E67E1D1CB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2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3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BE70A-4FFA-7BF6-5053-996431A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400" dirty="0"/>
              <a:t>Projet Outil </a:t>
            </a:r>
            <a:r>
              <a:rPr lang="fr-FR" dirty="0"/>
              <a:t>comparaison </a:t>
            </a:r>
            <a:r>
              <a:rPr lang="fr-FR" sz="4400" dirty="0"/>
              <a:t>automatique en Java</a:t>
            </a:r>
            <a:br>
              <a:rPr lang="fr-FR" sz="4400" dirty="0"/>
            </a:b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B4CC42-F521-E477-B056-A2CBEAD69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442"/>
            <a:ext cx="2562225" cy="46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C1E146-7132-F273-2A51-528A3F790E32}"/>
              </a:ext>
            </a:extLst>
          </p:cNvPr>
          <p:cNvSpPr txBox="1"/>
          <p:nvPr/>
        </p:nvSpPr>
        <p:spPr>
          <a:xfrm>
            <a:off x="33337" y="132135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Type de fichier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CE39AAF-2B82-A408-BC60-353D5138F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1" y="1672771"/>
            <a:ext cx="3933046" cy="46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A46C3F67-B5C1-7E3E-4DDF-D6C010D5D165}"/>
              </a:ext>
            </a:extLst>
          </p:cNvPr>
          <p:cNvSpPr/>
          <p:nvPr/>
        </p:nvSpPr>
        <p:spPr>
          <a:xfrm>
            <a:off x="2685906" y="4217699"/>
            <a:ext cx="1747838" cy="3619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Transformer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4B3940-5D7F-241B-8DF7-66D0B6FDDDD3}"/>
              </a:ext>
            </a:extLst>
          </p:cNvPr>
          <p:cNvSpPr txBox="1"/>
          <p:nvPr/>
        </p:nvSpPr>
        <p:spPr>
          <a:xfrm>
            <a:off x="5225329" y="1303439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 Type de fichier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A283DD-7CF5-C478-B5A8-8E4F198FA02D}"/>
              </a:ext>
            </a:extLst>
          </p:cNvPr>
          <p:cNvSpPr txBox="1"/>
          <p:nvPr/>
        </p:nvSpPr>
        <p:spPr>
          <a:xfrm>
            <a:off x="9359009" y="1273955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Outils utilisés</a:t>
            </a:r>
          </a:p>
        </p:txBody>
      </p:sp>
      <p:pic>
        <p:nvPicPr>
          <p:cNvPr id="8" name="Picture 2" descr="Une image contenant Police, logo, Graphique, cercle&#10;&#10;Description générée automatiquement">
            <a:extLst>
              <a:ext uri="{FF2B5EF4-FFF2-40B4-BE49-F238E27FC236}">
                <a16:creationId xmlns:a16="http://schemas.microsoft.com/office/drawing/2014/main" id="{064C7A89-99B3-33FE-B5FF-D4A3E376F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802" y="1691986"/>
            <a:ext cx="2239963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3126A0-35F9-6742-C9A9-71DA6C66C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574" y="4833597"/>
            <a:ext cx="377242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96377-2E2C-CE74-2CC0-990B1FBF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3093EE-255D-5713-6986-CBBA7FB7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C2810C-BFF6-3CAB-084E-683D23BF1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BF15C392-3F11-E413-2C00-760AE8529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CC8DDD-B501-922B-799B-9671AA0E8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084FC4-EF20-B184-3186-58D76437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fr-FR" sz="3600" dirty="0"/>
              <a:t>Réalisation professionnelle de 2</a:t>
            </a:r>
            <a:r>
              <a:rPr lang="fr-FR" sz="3600" baseline="30000" dirty="0"/>
              <a:t>nd</a:t>
            </a:r>
            <a:r>
              <a:rPr lang="fr-FR" sz="3600" dirty="0"/>
              <a:t> année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1DEB8-FCC9-5D8C-6398-FA3D654B4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2F2C20-3EB4-CBD3-4969-D7187906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Projet Bureau des petites annonces en PHP </a:t>
            </a:r>
            <a:r>
              <a:rPr lang="fr-FR" sz="2400" dirty="0" err="1"/>
              <a:t>Laravel</a:t>
            </a:r>
            <a:endParaRPr lang="fr-FR" sz="2400" dirty="0"/>
          </a:p>
          <a:p>
            <a:r>
              <a:rPr lang="fr-FR" sz="2400" dirty="0"/>
              <a:t>Projet RFTG en Java Android / XML et PHP </a:t>
            </a:r>
            <a:r>
              <a:rPr lang="fr-FR" sz="2400" dirty="0" err="1"/>
              <a:t>Laravel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16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3CA4-3A50-C8C8-2ECA-FBC17E53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A78D5-A606-C5B1-F12F-73B318F7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"/>
            <a:ext cx="10515600" cy="1325563"/>
          </a:xfrm>
        </p:spPr>
        <p:txBody>
          <a:bodyPr/>
          <a:lstStyle/>
          <a:p>
            <a:pPr algn="ctr"/>
            <a:r>
              <a:rPr lang="fr-FR" sz="4400" dirty="0"/>
              <a:t>Projet Bureau des petites annonces P-1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65C1E1-2E22-7836-426B-ECEA80E1B482}"/>
              </a:ext>
            </a:extLst>
          </p:cNvPr>
          <p:cNvSpPr txBox="1"/>
          <p:nvPr/>
        </p:nvSpPr>
        <p:spPr>
          <a:xfrm>
            <a:off x="4454823" y="874502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Fonctionnalités principales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2DA2904-3AED-26A6-92F7-43494FC5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833"/>
            <a:ext cx="5354320" cy="25433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FA8599-2C6F-DC4C-20E4-BE29285B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89" y="1243833"/>
            <a:ext cx="5832812" cy="27775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0F573A6-BC8F-6C5C-DF0F-7E5A778E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7867"/>
            <a:ext cx="5832811" cy="309013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CE8232D-AF60-E51B-00BE-1CCD28423658}"/>
              </a:ext>
            </a:extLst>
          </p:cNvPr>
          <p:cNvSpPr txBox="1"/>
          <p:nvPr/>
        </p:nvSpPr>
        <p:spPr>
          <a:xfrm>
            <a:off x="8134131" y="4502516"/>
            <a:ext cx="274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Outils utilisés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A25589A-86E6-54FE-8F13-A5AEF86BD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022" y="5246862"/>
            <a:ext cx="1242903" cy="118777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D0D5CB8-BDE9-1EC2-B166-97327C141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643" y="5202704"/>
            <a:ext cx="1514804" cy="69863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58CE613-E995-FD8A-72B7-BC5F038B0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210" y="5964222"/>
            <a:ext cx="1181186" cy="7985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599FF3A-CED1-C1A9-9FCF-3C695A2C8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681" y="5353001"/>
            <a:ext cx="1587084" cy="7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4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A3AD3-6720-8B14-26ED-806C35BD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dirty="0"/>
              <a:t>Projet Bureau des petites annonces P-2</a:t>
            </a:r>
            <a:endParaRPr lang="fr-F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66F1233-E329-F800-9207-A849BE3A6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7808"/>
            <a:ext cx="5472276" cy="26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A5D2E9-D671-C650-480C-F0DF2B40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79" y="4149038"/>
            <a:ext cx="3118441" cy="27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F76CCC7-AFA0-DDBD-A453-5797F7CF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76" y="1361440"/>
            <a:ext cx="5881524" cy="278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17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448</TotalTime>
  <Words>303</Words>
  <Application>Microsoft Office PowerPoint</Application>
  <PresentationFormat>Grand écran</PresentationFormat>
  <Paragraphs>50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Thème Office</vt:lpstr>
      <vt:lpstr>Présentation du portfolio</vt:lpstr>
      <vt:lpstr>Sommaire</vt:lpstr>
      <vt:lpstr>Présentation personnelle et entreprise </vt:lpstr>
      <vt:lpstr>Réalisation professionnelle de 1ère année</vt:lpstr>
      <vt:lpstr>Projet Temps Ecran</vt:lpstr>
      <vt:lpstr>Projet Outil comparaison automatique en Java </vt:lpstr>
      <vt:lpstr>Réalisation professionnelle de 2nd année</vt:lpstr>
      <vt:lpstr>Projet Bureau des petites annonces P-1</vt:lpstr>
      <vt:lpstr>Projet Bureau des petites annonces P-2</vt:lpstr>
      <vt:lpstr>Projet RFTG (Raise From The Graveyard)  </vt:lpstr>
      <vt:lpstr>Projet RFTG (Raise From The Graveyard) P-2</vt:lpstr>
      <vt:lpstr>Tableau de synthèse résumant les compétences</vt:lpstr>
      <vt:lpstr>Veille technologique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portfolio</dc:title>
  <dc:creator>Sina Ramezani</dc:creator>
  <cp:lastModifiedBy>Sina Ramezani</cp:lastModifiedBy>
  <cp:revision>22</cp:revision>
  <dcterms:created xsi:type="dcterms:W3CDTF">2024-01-08T12:37:25Z</dcterms:created>
  <dcterms:modified xsi:type="dcterms:W3CDTF">2024-04-22T11:34:52Z</dcterms:modified>
</cp:coreProperties>
</file>